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8B865C3-4740-4979-96FE-BE7ED934C5EC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A2438F-546D-450A-A9C1-8B48F81B118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65C3-4740-4979-96FE-BE7ED934C5EC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438F-546D-450A-A9C1-8B48F81B118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65C3-4740-4979-96FE-BE7ED934C5EC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438F-546D-450A-A9C1-8B48F81B118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8B865C3-4740-4979-96FE-BE7ED934C5EC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438F-546D-450A-A9C1-8B48F81B118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8B865C3-4740-4979-96FE-BE7ED934C5EC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A2438F-546D-450A-A9C1-8B48F81B118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8B865C3-4740-4979-96FE-BE7ED934C5EC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A2438F-546D-450A-A9C1-8B48F81B118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8B865C3-4740-4979-96FE-BE7ED934C5EC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A2438F-546D-450A-A9C1-8B48F81B118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65C3-4740-4979-96FE-BE7ED934C5EC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438F-546D-450A-A9C1-8B48F81B118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8B865C3-4740-4979-96FE-BE7ED934C5EC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A2438F-546D-450A-A9C1-8B48F81B118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8B865C3-4740-4979-96FE-BE7ED934C5EC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A2438F-546D-450A-A9C1-8B48F81B118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8B865C3-4740-4979-96FE-BE7ED934C5EC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A2438F-546D-450A-A9C1-8B48F81B118A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8B865C3-4740-4979-96FE-BE7ED934C5EC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A2438F-546D-450A-A9C1-8B48F81B118A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3812" y="1035706"/>
            <a:ext cx="7772400" cy="968413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     RUTINA DIARIA PARA ENFRENTAR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body" idx="1"/>
          </p:nvPr>
        </p:nvSpPr>
        <p:spPr>
          <a:xfrm>
            <a:off x="2123728" y="1383532"/>
            <a:ext cx="3886200" cy="2362744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       </a:t>
            </a:r>
          </a:p>
          <a:p>
            <a:pPr algn="ctr"/>
            <a:endParaRPr lang="es-CL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POSITIVAMENTE  EL           AISLAMIENTO   SOCIAL</a:t>
            </a: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68960"/>
            <a:ext cx="5256584" cy="280831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5"/>
            <a:ext cx="1224136" cy="103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es-CL" b="1" dirty="0" smtClean="0"/>
              <a:t>Introducción: 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/>
          </a:bodyPr>
          <a:lstStyle/>
          <a:p>
            <a:r>
              <a:rPr lang="es-CL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Esta pequeña presentación los orientará y ayudará a dar un giro a los sentimientos negativos de la cuarentena y propiciar el bienestar en general.</a:t>
            </a:r>
          </a:p>
          <a:p>
            <a:r>
              <a:rPr lang="es-CL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Todo lo que deben hacer es seguir estos pasos de la guía, no importa el orden, solo ser constante en realizarlos.</a:t>
            </a:r>
          </a:p>
          <a:p>
            <a:r>
              <a:rPr lang="es-CL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s-CL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Comparte y envía esta rutina a tu familia y amigos. </a:t>
            </a:r>
          </a:p>
          <a:p>
            <a:pPr marL="64008" indent="0">
              <a:buNone/>
            </a:pPr>
            <a:endParaRPr lang="es-CL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64008" indent="0">
              <a:buNone/>
            </a:pPr>
            <a:endParaRPr lang="es-CL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56992"/>
            <a:ext cx="5472608" cy="29523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77" y="5831964"/>
            <a:ext cx="806768" cy="9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92896"/>
            <a:ext cx="3456384" cy="3275175"/>
          </a:xfrm>
          <a:prstGeom prst="rect">
            <a:avLst/>
          </a:prstGeom>
        </p:spPr>
      </p:pic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es-CL" sz="3200" dirty="0" smtClean="0"/>
              <a:t>1. Agradecer :</a:t>
            </a:r>
            <a:endParaRPr lang="es-CL" sz="3200" dirty="0"/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/>
          </a:bodyPr>
          <a:lstStyle/>
          <a:p>
            <a:r>
              <a:rPr lang="es-CL" sz="1800" b="1" dirty="0">
                <a:solidFill>
                  <a:schemeClr val="accent5">
                    <a:lumMod val="75000"/>
                  </a:schemeClr>
                </a:solidFill>
              </a:rPr>
              <a:t>El efecto de agradecimiento libera sensaciones agradables y </a:t>
            </a:r>
            <a:r>
              <a:rPr lang="es-CL" sz="1800" b="1" dirty="0" smtClean="0">
                <a:solidFill>
                  <a:schemeClr val="accent5">
                    <a:lumMod val="75000"/>
                  </a:schemeClr>
                </a:solidFill>
              </a:rPr>
              <a:t>positivas en el cerebro</a:t>
            </a:r>
            <a:r>
              <a:rPr lang="es-CL" sz="18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s-CL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CL" sz="1800" dirty="0" smtClean="0">
                <a:solidFill>
                  <a:schemeClr val="accent5">
                    <a:lumMod val="75000"/>
                  </a:schemeClr>
                </a:solidFill>
              </a:rPr>
              <a:t>Como ejemplo, agradecer  estar un día mas, tener un techo, estar con </a:t>
            </a:r>
            <a:r>
              <a:rPr lang="es-CL" sz="1800" i="1" dirty="0" smtClean="0">
                <a:solidFill>
                  <a:schemeClr val="accent5">
                    <a:lumMod val="75000"/>
                  </a:schemeClr>
                </a:solidFill>
              </a:rPr>
              <a:t>lo</a:t>
            </a:r>
            <a:r>
              <a:rPr lang="es-CL" sz="1800" dirty="0" smtClean="0">
                <a:solidFill>
                  <a:schemeClr val="accent5">
                    <a:lumMod val="75000"/>
                  </a:schemeClr>
                </a:solidFill>
              </a:rPr>
              <a:t>s seres queridos. </a:t>
            </a:r>
            <a:r>
              <a:rPr lang="es-CL" sz="18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es-CL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CL" sz="1800" dirty="0" smtClean="0">
                <a:solidFill>
                  <a:schemeClr val="accent5">
                    <a:lumMod val="75000"/>
                  </a:schemeClr>
                </a:solidFill>
              </a:rPr>
              <a:t>Hazlo al comenzar el día y antes de dormir.</a:t>
            </a:r>
            <a:endParaRPr lang="es-CL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376" y="5768070"/>
            <a:ext cx="860655" cy="97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r>
              <a:rPr lang="es-CL" sz="3200" dirty="0" smtClean="0"/>
              <a:t>2. Minuto de paz interior</a:t>
            </a:r>
            <a:endParaRPr lang="es-CL" sz="32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s-CL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CL" sz="1600" dirty="0" smtClean="0">
                <a:solidFill>
                  <a:schemeClr val="accent5">
                    <a:lumMod val="75000"/>
                  </a:schemeClr>
                </a:solidFill>
              </a:rPr>
              <a:t>En un lugar silencioso, ponte cómodo/a  y cierra tus ojos. </a:t>
            </a:r>
          </a:p>
          <a:p>
            <a:pPr marL="64008" indent="0">
              <a:buNone/>
            </a:pPr>
            <a:r>
              <a:rPr lang="es-CL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CL" sz="1600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s-CL" sz="1600" dirty="0" smtClean="0">
                <a:solidFill>
                  <a:schemeClr val="accent5">
                    <a:lumMod val="75000"/>
                  </a:schemeClr>
                </a:solidFill>
              </a:rPr>
              <a:t>espira, inhala y exhala  profundamente, durante  al menos 5 minutos, no te pongas metas, solo  usa el tiempo que puedas, irás aumentando con naturalidad con el paso de los días. Sin pensar en nada en particular, solo quédate respirando. </a:t>
            </a:r>
            <a:r>
              <a:rPr lang="es-CL" sz="1600" b="1" dirty="0" smtClean="0">
                <a:solidFill>
                  <a:schemeClr val="accent5">
                    <a:lumMod val="75000"/>
                  </a:schemeClr>
                </a:solidFill>
              </a:rPr>
              <a:t>La meditación relaja y alivia los sentimientos de angustia y tristeza.</a:t>
            </a:r>
            <a:endParaRPr lang="es-CL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92896"/>
            <a:ext cx="4518671" cy="393005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986445"/>
            <a:ext cx="752593" cy="8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es-CL" sz="3200" dirty="0" smtClean="0"/>
              <a:t>3. Un propósito diario</a:t>
            </a:r>
            <a:endParaRPr lang="es-CL" sz="32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148064"/>
          </a:xfrm>
        </p:spPr>
        <p:txBody>
          <a:bodyPr>
            <a:normAutofit/>
          </a:bodyPr>
          <a:lstStyle/>
          <a:p>
            <a:r>
              <a:rPr lang="es-CL" sz="1800" dirty="0" smtClean="0">
                <a:solidFill>
                  <a:schemeClr val="accent5">
                    <a:lumMod val="75000"/>
                  </a:schemeClr>
                </a:solidFill>
              </a:rPr>
              <a:t>La sensación de inactividad  permanente altera  nuestra capacidad creativa , una buena alternativa es pensar en una acción diaria, ayudar a alguien de mi casa, enseñarle a alguien mas pequeño,  llamar a alguien que pueda estar sol@.  </a:t>
            </a:r>
            <a:r>
              <a:rPr lang="es-CL" sz="1800" b="1" dirty="0" smtClean="0">
                <a:solidFill>
                  <a:schemeClr val="accent5">
                    <a:lumMod val="75000"/>
                  </a:schemeClr>
                </a:solidFill>
              </a:rPr>
              <a:t>Tener buenos  propósitos favorecen tu salud mental</a:t>
            </a:r>
          </a:p>
          <a:p>
            <a:endParaRPr lang="es-CL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35468"/>
            <a:ext cx="4064209" cy="328045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4869" y="5805264"/>
            <a:ext cx="74155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es-CL" sz="3200" dirty="0" smtClean="0"/>
              <a:t>4. Conocernos más: </a:t>
            </a: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/>
          </a:bodyPr>
          <a:lstStyle/>
          <a:p>
            <a:r>
              <a:rPr lang="es-CL" sz="1600" b="1" dirty="0" smtClean="0">
                <a:solidFill>
                  <a:schemeClr val="accent5">
                    <a:lumMod val="75000"/>
                  </a:schemeClr>
                </a:solidFill>
              </a:rPr>
              <a:t>Las relaciones con el entorno son esenciales </a:t>
            </a:r>
            <a:r>
              <a:rPr lang="es-CL" sz="1600" dirty="0" smtClean="0">
                <a:solidFill>
                  <a:schemeClr val="accent5">
                    <a:lumMod val="75000"/>
                  </a:schemeClr>
                </a:solidFill>
              </a:rPr>
              <a:t>y se fomentan  mas fácilmente si me propongo conocer más a quienes me rodean, un buen espacio es compartir recuerdos de situaciones divertidas, ó simplemente preguntarle a los demás sobre sus propias experiencias que quieran compartir, en alguna comida, o </a:t>
            </a:r>
            <a:r>
              <a:rPr lang="es-CL" sz="1600" b="1" u="sng" dirty="0" smtClean="0">
                <a:solidFill>
                  <a:schemeClr val="accent5">
                    <a:lumMod val="75000"/>
                  </a:schemeClr>
                </a:solidFill>
              </a:rPr>
              <a:t>cambiando el panorama, dejando de lado el celular, o la tv.</a:t>
            </a:r>
          </a:p>
          <a:p>
            <a:r>
              <a:rPr lang="es-CL" sz="1600" b="1" dirty="0" smtClean="0">
                <a:solidFill>
                  <a:schemeClr val="accent5">
                    <a:lumMod val="75000"/>
                  </a:schemeClr>
                </a:solidFill>
              </a:rPr>
              <a:t>«Estar conectado con mi entorno, favorece mis sentimientos hacia quienes me rodean»</a:t>
            </a:r>
          </a:p>
          <a:p>
            <a:pPr marL="64008" indent="0">
              <a:buNone/>
            </a:pPr>
            <a:endParaRPr lang="es-CL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52936"/>
            <a:ext cx="4752350" cy="324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es-CL" sz="3200" dirty="0" smtClean="0"/>
              <a:t>5. Un ejercicio diario</a:t>
            </a: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/>
          </a:bodyPr>
          <a:lstStyle/>
          <a:p>
            <a:r>
              <a:rPr lang="es-CL" sz="1800" dirty="0" smtClean="0">
                <a:solidFill>
                  <a:schemeClr val="accent5">
                    <a:lumMod val="75000"/>
                  </a:schemeClr>
                </a:solidFill>
              </a:rPr>
              <a:t>La inactividad física también contribuye a los sentimientos negativos,   </a:t>
            </a:r>
            <a:r>
              <a:rPr lang="es-CL" sz="1800" b="1" dirty="0" smtClean="0">
                <a:solidFill>
                  <a:schemeClr val="accent5">
                    <a:lumMod val="75000"/>
                  </a:schemeClr>
                </a:solidFill>
              </a:rPr>
              <a:t>la  práctica  de  cualquier ejercicio puede ayudarnos a mejorar nuestro animo y liberar endorfinas </a:t>
            </a:r>
            <a:r>
              <a:rPr lang="es-CL" sz="1800" dirty="0" smtClean="0">
                <a:solidFill>
                  <a:schemeClr val="accent5">
                    <a:lumMod val="75000"/>
                  </a:schemeClr>
                </a:solidFill>
              </a:rPr>
              <a:t>que mejoran nuestra salud mental y nuestro cuerpo , con </a:t>
            </a:r>
            <a:r>
              <a:rPr lang="es-CL" sz="1800" u="sng" dirty="0" smtClean="0">
                <a:solidFill>
                  <a:schemeClr val="accent5">
                    <a:lumMod val="75000"/>
                  </a:schemeClr>
                </a:solidFill>
              </a:rPr>
              <a:t>solo  30 minutos </a:t>
            </a:r>
            <a:r>
              <a:rPr lang="es-CL" sz="1800" dirty="0" smtClean="0">
                <a:solidFill>
                  <a:schemeClr val="accent5">
                    <a:lumMod val="75000"/>
                  </a:schemeClr>
                </a:solidFill>
              </a:rPr>
              <a:t>al día podemos  cambiar significativamente nuestro estado general.</a:t>
            </a:r>
          </a:p>
          <a:p>
            <a:endParaRPr lang="es-CL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08920"/>
            <a:ext cx="5040560" cy="338437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84" y="5682689"/>
            <a:ext cx="820304" cy="92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	</a:t>
            </a:r>
            <a:r>
              <a:rPr lang="es-CL" dirty="0" smtClean="0"/>
              <a:t>Recuerda: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/>
          <a:lstStyle/>
          <a:p>
            <a:pPr marL="64008" indent="0" algn="ctr">
              <a:buNone/>
            </a:pPr>
            <a:r>
              <a:rPr lang="es-CL" sz="2000" b="1" dirty="0" smtClean="0">
                <a:solidFill>
                  <a:schemeClr val="accent5">
                    <a:lumMod val="75000"/>
                  </a:schemeClr>
                </a:solidFill>
              </a:rPr>
              <a:t>Todo lo que contribuya a mi  equilibro emocional, contribuye a mi salud física y mental</a:t>
            </a:r>
            <a:r>
              <a:rPr lang="es-CL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64008" indent="0" algn="ctr">
              <a:buNone/>
            </a:pP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2348880"/>
            <a:ext cx="4536504" cy="388843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5420373"/>
            <a:ext cx="849416" cy="95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88</TotalTime>
  <Words>399</Words>
  <Application>Microsoft Office PowerPoint</Application>
  <PresentationFormat>Presentación en pantalla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Brío</vt:lpstr>
      <vt:lpstr>      RUTINA DIARIA PARA ENFRENTAR</vt:lpstr>
      <vt:lpstr>Introducción: </vt:lpstr>
      <vt:lpstr>1. Agradecer :</vt:lpstr>
      <vt:lpstr>2. Minuto de paz interior</vt:lpstr>
      <vt:lpstr>3. Un propósito diario</vt:lpstr>
      <vt:lpstr>4. Conocernos más: </vt:lpstr>
      <vt:lpstr>5. Un ejercicio diario</vt:lpstr>
      <vt:lpstr> Recuerda: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RUTINA DIARIA PARA ENFRENTAR</dc:title>
  <dc:creator>Admin</dc:creator>
  <cp:lastModifiedBy>Admin</cp:lastModifiedBy>
  <cp:revision>11</cp:revision>
  <dcterms:created xsi:type="dcterms:W3CDTF">2020-06-10T13:17:19Z</dcterms:created>
  <dcterms:modified xsi:type="dcterms:W3CDTF">2020-06-10T14:45:37Z</dcterms:modified>
</cp:coreProperties>
</file>